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4" d="100"/>
          <a:sy n="134" d="100"/>
        </p:scale>
        <p:origin x="-100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9933-BDF9-4374-97CD-53E1DC521018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7248-3143-4ED6-8B21-3382E84AA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611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9933-BDF9-4374-97CD-53E1DC521018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7248-3143-4ED6-8B21-3382E84AA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64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9933-BDF9-4374-97CD-53E1DC521018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7248-3143-4ED6-8B21-3382E84AA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024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9933-BDF9-4374-97CD-53E1DC521018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7248-3143-4ED6-8B21-3382E84AA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136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9933-BDF9-4374-97CD-53E1DC521018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7248-3143-4ED6-8B21-3382E84AA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74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9933-BDF9-4374-97CD-53E1DC521018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7248-3143-4ED6-8B21-3382E84AA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56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9933-BDF9-4374-97CD-53E1DC521018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7248-3143-4ED6-8B21-3382E84AA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6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9933-BDF9-4374-97CD-53E1DC521018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7248-3143-4ED6-8B21-3382E84AA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47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9933-BDF9-4374-97CD-53E1DC521018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7248-3143-4ED6-8B21-3382E84AA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605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9933-BDF9-4374-97CD-53E1DC521018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7248-3143-4ED6-8B21-3382E84AA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95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9933-BDF9-4374-97CD-53E1DC521018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7248-3143-4ED6-8B21-3382E84AA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4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39933-BDF9-4374-97CD-53E1DC521018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27248-3143-4ED6-8B21-3382E84AA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049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Label Writing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407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lh6.googleusercontent.com/QjgvI2nOZCTWlnFIymuZXfA5OFCQQdUb4lhMTkNRto5dBSwQMcOv0f3eKNFfbq3TQuexdFp50wq16XDa6PCv40ix0eTY7aZBoS49KQAHEHC5m-hIXYSm8W9V6KESfTi4lf3zxjDhACZrcgYN-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46211">
            <a:off x="2693315" y="1055045"/>
            <a:ext cx="3817634" cy="543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05000" y="7620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No. =Total number of pills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1828800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For= “Patient” and client name  </a:t>
            </a:r>
          </a:p>
          <a:p>
            <a:r>
              <a:rPr lang="en-US" dirty="0" smtClean="0"/>
              <a:t>**note must put both**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0" y="3581400"/>
            <a:ext cx="228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Directions= Write out directions so that the owner can read. </a:t>
            </a:r>
          </a:p>
          <a:p>
            <a:r>
              <a:rPr lang="en-US" dirty="0" smtClean="0"/>
              <a:t>Make sure to include </a:t>
            </a:r>
          </a:p>
          <a:p>
            <a:r>
              <a:rPr lang="en-US" dirty="0" smtClean="0"/>
              <a:t>Medication (concentration)- take ## of pills ## of times a day. 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67400" y="1249234"/>
            <a:ext cx="2362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Date= Date filled (contest date)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81100" y="5181600"/>
            <a:ext cx="3162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Dr. You may put your name</a:t>
            </a:r>
            <a:endParaRPr lang="en-US" dirty="0"/>
          </a:p>
        </p:txBody>
      </p:sp>
      <p:sp>
        <p:nvSpPr>
          <p:cNvPr id="10" name="Down Arrow 9"/>
          <p:cNvSpPr/>
          <p:nvPr/>
        </p:nvSpPr>
        <p:spPr>
          <a:xfrm>
            <a:off x="2895600" y="1131332"/>
            <a:ext cx="457200" cy="9260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 rot="742965">
            <a:off x="6248400" y="1828800"/>
            <a:ext cx="457200" cy="9260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 rot="13240920">
            <a:off x="1600200" y="4244381"/>
            <a:ext cx="457200" cy="9260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 rot="6734007">
            <a:off x="6114295" y="3505172"/>
            <a:ext cx="457200" cy="9260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 rot="17053378">
            <a:off x="2075389" y="2024290"/>
            <a:ext cx="457200" cy="9260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50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68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Label Writing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Label Writing</dc:title>
  <dc:creator>KaylaStomack</dc:creator>
  <cp:lastModifiedBy>MSU</cp:lastModifiedBy>
  <cp:revision>5</cp:revision>
  <dcterms:created xsi:type="dcterms:W3CDTF">2019-04-05T15:02:29Z</dcterms:created>
  <dcterms:modified xsi:type="dcterms:W3CDTF">2019-04-05T14:57:17Z</dcterms:modified>
</cp:coreProperties>
</file>